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72" y="-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>
</file>

<file path=ppt/media/image10.tif>
</file>

<file path=ppt/media/image11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491AC-D344-FA19-EB92-9ED00C23F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8791BC-A5BB-BD4A-968F-C14B0D13C6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7F9B1-C44F-1358-90ED-AF83D7957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44A6B-7530-227A-0153-263238611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2018C-51D0-590E-180F-181E1141E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51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B2BC5-CA1D-D7AA-E933-02DFA4BB7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428BA1-5BE8-9FB2-D6F3-4BCFAE040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242FF-F5E5-D518-8D45-7FEBA5DE1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92D69-FAAD-DBC1-91FE-3C78F244C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087C3-D012-0B34-8FF4-F5190E564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44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26FA53-57D5-0031-B18B-A8FB458CBB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16EC23-3061-C652-853D-DB8402D7A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7C460-4D6C-48B3-3986-C02FA8C43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3DBD2-1A37-211B-8C9A-333D85344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329C0-0A58-0B86-97A4-2F7AFDB4A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713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E9023-0E36-67A2-A62A-F5DA49788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DA06E-4C99-3913-F905-50A612729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820F9-EE06-ED2C-6176-59663C795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EB340-D5DB-C23B-8292-C7079FF9B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DFD4F-26FB-FC07-F60B-EA13DAE58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756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06A90-E1AD-D28E-726F-D141C0C63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3BADC-1EBC-BEB4-A8D2-3C2D1D771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DCA84-D936-C62B-21B8-BA5F0908C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0C892-F5B8-E4BF-7435-58CF775DD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9E07E-6CD7-FB81-40AD-FE4417E64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82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C5914-5319-7A38-CDC6-4869A13E7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9486D-97A5-0F38-9D5E-E6CB7E0BD7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5D45F-2B81-533B-F8DD-DB36D4BAF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1A0B3D-84E5-EDAB-5AB3-4D2695D8A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7AC566-B9B2-DBA0-AE97-F99B5C02A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6FF88-1D63-CCEF-185E-BAAB38BAB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53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27B57-F048-4339-4E8A-AEAA83AF9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E730F-F70D-88FA-6263-FDFC8F5B4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EC8848-8F3F-97AE-DCA7-DED52E77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AF3AB-6F5F-8B96-12BF-09C56B137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97B7EF-9710-36B0-C34A-E24CFA7080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E6B357-026D-1AE3-8765-E2D911460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12C883-8576-1412-F297-F32349CA2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44201E-2559-1EC7-034A-12E1E0420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285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0D94B-BB3B-315A-13CC-9AD775866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7D56DA-4A96-2C56-C3A1-2EC8709FC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A722BE-A466-6923-CA31-DD9BD3524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EE782-CD9D-2CF1-B6CD-8063991D4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89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376F7F-B785-AB38-7428-8779249DC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9FB1A0-C6CF-18C1-0A0D-BF5871F4C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2E54B-C016-0A1A-4D59-620613720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597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F5C63-7404-7E71-293C-3F937D32A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8B034-EEA9-5EEE-DA73-AB970AB56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C6A5F-39D1-A01C-D94C-DFA038E94B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4EE7E-2D35-58FB-EFAB-782936CB4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FE38D7-F36E-E070-6C78-DCB094220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44A2E1-9455-1181-D9A1-6BD59A67C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42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A2D2-154C-4500-F464-E2B4ED78F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BC68D1-D9FA-320E-8285-5B0E7CCE27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E8FCB3-CE87-74B7-1288-8FF984538A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D1C8E-50B2-4A2D-A540-4FF36E957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03BD7-A9BB-9452-B62A-E4ABAFA7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1D912-DC94-6760-2DF7-121AF088E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803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F37AF6-E93E-35ED-3B16-F9817886F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2F541-FA7B-4A63-466A-4282C9BE1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98588-8ED2-3941-6EFA-C08F939AA8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74CD40-8225-461A-BA9A-84D30E36BCDB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00BCB-6D5B-8407-1B15-06F2E1F7A1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EA6DB-E716-F0B8-52E3-8608F7F513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3BA2FB-BF43-48A9-A63C-E7E037A61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492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12" Type="http://schemas.openxmlformats.org/officeDocument/2006/relationships/image" Target="../media/image11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11" Type="http://schemas.openxmlformats.org/officeDocument/2006/relationships/image" Target="../media/image10.tif"/><Relationship Id="rId5" Type="http://schemas.openxmlformats.org/officeDocument/2006/relationships/image" Target="../media/image4.tif"/><Relationship Id="rId10" Type="http://schemas.openxmlformats.org/officeDocument/2006/relationships/image" Target="../media/image9.tif"/><Relationship Id="rId4" Type="http://schemas.openxmlformats.org/officeDocument/2006/relationships/image" Target="../media/image3.tif"/><Relationship Id="rId9" Type="http://schemas.openxmlformats.org/officeDocument/2006/relationships/image" Target="../media/image8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59523-43E5-2BDC-47B8-1781493834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drosophila model to study the role of Sarcalumenin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6DF5D-628A-4219-A2AF-C2D85635E1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Chen Davidyan Krisi </a:t>
            </a:r>
          </a:p>
        </p:txBody>
      </p:sp>
    </p:spTree>
    <p:extLst>
      <p:ext uri="{BB962C8B-B14F-4D97-AF65-F5344CB8AC3E}">
        <p14:creationId xmlns:p14="http://schemas.microsoft.com/office/powerpoint/2010/main" val="2512191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2E3F6-A32B-406A-98BF-A2287F85E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87B14-3183-748E-0C4D-A027662A9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744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0445D-38FD-282F-55E7-A8F3ABFCF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Body wall dissection</a:t>
            </a:r>
          </a:p>
        </p:txBody>
      </p:sp>
      <p:pic>
        <p:nvPicPr>
          <p:cNvPr id="19" name="Picture 18" descr="A close-up of a microscope&#10;&#10;Description automatically generated">
            <a:extLst>
              <a:ext uri="{FF2B5EF4-FFF2-40B4-BE49-F238E27FC236}">
                <a16:creationId xmlns:a16="http://schemas.microsoft.com/office/drawing/2014/main" id="{AB3F4611-1EC0-7BBE-E2E6-C3B220248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1" y="5664357"/>
            <a:ext cx="2769231" cy="1384615"/>
          </a:xfrm>
          <a:prstGeom prst="rect">
            <a:avLst/>
          </a:prstGeom>
        </p:spPr>
      </p:pic>
      <p:pic>
        <p:nvPicPr>
          <p:cNvPr id="21" name="Picture 20" descr="A close-up of a purple and black object&#10;&#10;Description automatically generated">
            <a:extLst>
              <a:ext uri="{FF2B5EF4-FFF2-40B4-BE49-F238E27FC236}">
                <a16:creationId xmlns:a16="http://schemas.microsoft.com/office/drawing/2014/main" id="{5C686C8F-EFAC-FE04-406F-9027D370CD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2" y="196934"/>
            <a:ext cx="2769231" cy="1384615"/>
          </a:xfrm>
          <a:prstGeom prst="rect">
            <a:avLst/>
          </a:prstGeom>
        </p:spPr>
      </p:pic>
      <p:pic>
        <p:nvPicPr>
          <p:cNvPr id="23" name="Picture 22" descr="A close-up of a microscope&#10;&#10;Description automatically generated">
            <a:extLst>
              <a:ext uri="{FF2B5EF4-FFF2-40B4-BE49-F238E27FC236}">
                <a16:creationId xmlns:a16="http://schemas.microsoft.com/office/drawing/2014/main" id="{EB43342D-5882-5BA6-F9C4-9D137BD30A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3" y="1581549"/>
            <a:ext cx="2769231" cy="1384615"/>
          </a:xfrm>
          <a:prstGeom prst="rect">
            <a:avLst/>
          </a:prstGeom>
        </p:spPr>
      </p:pic>
      <p:pic>
        <p:nvPicPr>
          <p:cNvPr id="25" name="Picture 24" descr="A close-up of a purple object&#10;&#10;Description automatically generated">
            <a:extLst>
              <a:ext uri="{FF2B5EF4-FFF2-40B4-BE49-F238E27FC236}">
                <a16:creationId xmlns:a16="http://schemas.microsoft.com/office/drawing/2014/main" id="{ADFD1986-9194-06AD-6AF2-75B4850A23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2004" y="3477904"/>
            <a:ext cx="3524249" cy="1762124"/>
          </a:xfrm>
          <a:prstGeom prst="rect">
            <a:avLst/>
          </a:prstGeom>
        </p:spPr>
      </p:pic>
      <p:pic>
        <p:nvPicPr>
          <p:cNvPr id="27" name="Picture 26" descr="A close-up of a purple and black object&#10;&#10;Description automatically generated">
            <a:extLst>
              <a:ext uri="{FF2B5EF4-FFF2-40B4-BE49-F238E27FC236}">
                <a16:creationId xmlns:a16="http://schemas.microsoft.com/office/drawing/2014/main" id="{B5CF854E-91CB-CA72-F61E-584FD135B4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454" y="3486152"/>
            <a:ext cx="3524249" cy="1762124"/>
          </a:xfrm>
          <a:prstGeom prst="rect">
            <a:avLst/>
          </a:prstGeom>
        </p:spPr>
      </p:pic>
      <p:pic>
        <p:nvPicPr>
          <p:cNvPr id="29" name="Picture 28" descr="A close-up of a purple and black object&#10;&#10;Description automatically generated">
            <a:extLst>
              <a:ext uri="{FF2B5EF4-FFF2-40B4-BE49-F238E27FC236}">
                <a16:creationId xmlns:a16="http://schemas.microsoft.com/office/drawing/2014/main" id="{92CD4F24-6488-D9B6-9D9E-E9153F219A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853" y="4526119"/>
            <a:ext cx="2769231" cy="1384615"/>
          </a:xfrm>
          <a:prstGeom prst="rect">
            <a:avLst/>
          </a:prstGeom>
        </p:spPr>
      </p:pic>
      <p:pic>
        <p:nvPicPr>
          <p:cNvPr id="31" name="Picture 30" descr="A close-up of a cell&#10;&#10;Description automatically generated">
            <a:extLst>
              <a:ext uri="{FF2B5EF4-FFF2-40B4-BE49-F238E27FC236}">
                <a16:creationId xmlns:a16="http://schemas.microsoft.com/office/drawing/2014/main" id="{68A07D8F-5C9F-142A-D983-DB54B11155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482" y="5593320"/>
            <a:ext cx="2769231" cy="1384615"/>
          </a:xfrm>
          <a:prstGeom prst="rect">
            <a:avLst/>
          </a:prstGeom>
        </p:spPr>
      </p:pic>
      <p:pic>
        <p:nvPicPr>
          <p:cNvPr id="33" name="Picture 32" descr="A close-up of a microscope&#10;&#10;Description automatically generated">
            <a:extLst>
              <a:ext uri="{FF2B5EF4-FFF2-40B4-BE49-F238E27FC236}">
                <a16:creationId xmlns:a16="http://schemas.microsoft.com/office/drawing/2014/main" id="{DBA622EA-4DE9-CD65-2107-C629B96B4E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454" y="1703234"/>
            <a:ext cx="3524249" cy="1762124"/>
          </a:xfrm>
          <a:prstGeom prst="rect">
            <a:avLst/>
          </a:prstGeom>
        </p:spPr>
      </p:pic>
      <p:pic>
        <p:nvPicPr>
          <p:cNvPr id="35" name="Picture 34" descr="A close-up of a black and a purple object&#10;&#10;Description automatically generated">
            <a:extLst>
              <a:ext uri="{FF2B5EF4-FFF2-40B4-BE49-F238E27FC236}">
                <a16:creationId xmlns:a16="http://schemas.microsoft.com/office/drawing/2014/main" id="{721C08C6-42EA-C14C-E22E-3E65E555B6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3" y="2895127"/>
            <a:ext cx="2769231" cy="1384615"/>
          </a:xfrm>
          <a:prstGeom prst="rect">
            <a:avLst/>
          </a:prstGeom>
        </p:spPr>
      </p:pic>
      <p:pic>
        <p:nvPicPr>
          <p:cNvPr id="37" name="Picture 36" descr="A black and red image&#10;&#10;Description automatically generated">
            <a:extLst>
              <a:ext uri="{FF2B5EF4-FFF2-40B4-BE49-F238E27FC236}">
                <a16:creationId xmlns:a16="http://schemas.microsoft.com/office/drawing/2014/main" id="{953671C2-26D2-BA8A-D90D-5BE8750478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4" y="4279742"/>
            <a:ext cx="2769231" cy="1384615"/>
          </a:xfrm>
          <a:prstGeom prst="rect">
            <a:avLst/>
          </a:prstGeom>
        </p:spPr>
      </p:pic>
      <p:pic>
        <p:nvPicPr>
          <p:cNvPr id="39" name="Picture 38" descr="A close-up of a fish&#10;&#10;Description automatically generated">
            <a:extLst>
              <a:ext uri="{FF2B5EF4-FFF2-40B4-BE49-F238E27FC236}">
                <a16:creationId xmlns:a16="http://schemas.microsoft.com/office/drawing/2014/main" id="{529A5CA5-0986-270D-9DB4-426894CB9A7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454" y="1703234"/>
            <a:ext cx="3524249" cy="176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50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70368-E41E-B9CB-AC95-07234A03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8AAEE-5F5E-A8F7-E3C4-26159045B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237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E8CE9-1120-14CC-6FAE-FC75064F3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49CB0-FFDE-DC69-8CDE-9F0CA6833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24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3154</TotalTime>
  <Words>16</Words>
  <Application>Microsoft Office PowerPoint</Application>
  <PresentationFormat>Widescreen</PresentationFormat>
  <Paragraphs>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Using drosophila model to study the role of Sarcalumenin </vt:lpstr>
      <vt:lpstr>SRL</vt:lpstr>
      <vt:lpstr>Body wall dissection</vt:lpstr>
      <vt:lpstr>PowerPoint Presentation</vt:lpstr>
      <vt:lpstr>PowerPoint Presentation</vt:lpstr>
    </vt:vector>
  </TitlesOfParts>
  <Company>Weizmann Institute of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Chen Davidyan</dc:creator>
  <cp:lastModifiedBy>Chen Davidyan</cp:lastModifiedBy>
  <cp:revision>1</cp:revision>
  <dcterms:created xsi:type="dcterms:W3CDTF">2024-06-26T10:10:04Z</dcterms:created>
  <dcterms:modified xsi:type="dcterms:W3CDTF">2024-06-28T14:44:24Z</dcterms:modified>
</cp:coreProperties>
</file>

<file path=docProps/thumbnail.jpeg>
</file>